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8" r:id="rId6"/>
    <p:sldId id="262" r:id="rId7"/>
    <p:sldId id="264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D55D9-890F-4EEA-8BB4-F2AFA51FBEE3}" type="datetimeFigureOut">
              <a:rPr lang="en-US" smtClean="0"/>
              <a:t>9/14/2017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Company Name &amp; Logo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Company Objectives/ Business 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Working Areas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GB" dirty="0" smtClean="0"/>
              <a:t>The areas your company is working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Product and Sales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Your products and sales </a:t>
            </a:r>
            <a:r>
              <a:rPr lang="en-GB" dirty="0" smtClean="0"/>
              <a:t>details for the year starting at January 1, 2016 to December 31, 2016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Product Reach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 where your company products have reached so </a:t>
            </a:r>
            <a:r>
              <a:rPr lang="en-GB" dirty="0" smtClean="0"/>
              <a:t>far in 2016.</a:t>
            </a:r>
            <a:endParaRPr lang="en-GB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Additional Works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If there is any additional work your company has</a:t>
            </a:r>
          </a:p>
          <a:p>
            <a:pPr>
              <a:buNone/>
            </a:pPr>
            <a:r>
              <a:rPr lang="en-GB" dirty="0" smtClean="0"/>
              <a:t>done </a:t>
            </a:r>
            <a:r>
              <a:rPr lang="en-GB" dirty="0" smtClean="0"/>
              <a:t>within the timeline, please share.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 Brief Report on accomplishment 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Within the year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Plans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Future Plans that your company wants to share.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Special Recognition/ Awards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95</Words>
  <Application>Microsoft Office PowerPoint</Application>
  <PresentationFormat>On-screen Show (4:3)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Company Name &amp; Logo</vt:lpstr>
      <vt:lpstr>Company Objectives/ Business overview</vt:lpstr>
      <vt:lpstr>Working Areas</vt:lpstr>
      <vt:lpstr>Product and Sales</vt:lpstr>
      <vt:lpstr>Product Reach</vt:lpstr>
      <vt:lpstr>Additional Works</vt:lpstr>
      <vt:lpstr> Brief Report on accomplishment  </vt:lpstr>
      <vt:lpstr>Future Plans</vt:lpstr>
      <vt:lpstr>Special Recognition/ Awards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 Motors ltd</dc:title>
  <dc:creator>asus</dc:creator>
  <cp:lastModifiedBy>BBF-Dastagir</cp:lastModifiedBy>
  <cp:revision>4</cp:revision>
  <dcterms:created xsi:type="dcterms:W3CDTF">2014-07-20T08:12:27Z</dcterms:created>
  <dcterms:modified xsi:type="dcterms:W3CDTF">2017-09-14T07:34:39Z</dcterms:modified>
</cp:coreProperties>
</file>