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1" r:id="rId5"/>
    <p:sldId id="272" r:id="rId6"/>
    <p:sldId id="273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2/23/2016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2/23/2016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2/23/2016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2/23/2016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2/23/2016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2/23/2016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2/23/2016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2/23/2016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2/23/2016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2/23/2016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D55D9-890F-4EEA-8BB4-F2AFA51FBEE3}" type="datetimeFigureOut">
              <a:rPr lang="en-US" smtClean="0"/>
              <a:t>2/23/2016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D55D9-890F-4EEA-8BB4-F2AFA51FBEE3}" type="datetimeFigureOut">
              <a:rPr lang="en-US" smtClean="0"/>
              <a:t>2/23/2016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BF3B0-B5DD-41DD-9472-91259B8F7AD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29000"/>
            <a:ext cx="7772400" cy="1470025"/>
          </a:xfrm>
        </p:spPr>
        <p:txBody>
          <a:bodyPr/>
          <a:lstStyle/>
          <a:p>
            <a:r>
              <a:rPr lang="en-GB" dirty="0" smtClean="0"/>
              <a:t>Company Name &amp; Logo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254125"/>
            <a:ext cx="6400800" cy="1752600"/>
          </a:xfrm>
        </p:spPr>
        <p:txBody>
          <a:bodyPr/>
          <a:lstStyle/>
          <a:p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Project / Initiative Name:</a:t>
            </a:r>
            <a:endParaRPr lang="en-GB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Project / Initiative</a:t>
            </a:r>
            <a:r>
              <a:rPr lang="en-GB" dirty="0" smtClean="0"/>
              <a:t> </a:t>
            </a:r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Company </a:t>
            </a:r>
            <a:r>
              <a:rPr lang="en-GB" b="1" dirty="0" smtClean="0"/>
              <a:t>Overview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47048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Impact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What </a:t>
            </a:r>
            <a:r>
              <a:rPr lang="en-GB" dirty="0" smtClean="0"/>
              <a:t>was the impact or outcome of the initiative you took? </a:t>
            </a:r>
          </a:p>
          <a:p>
            <a:pPr>
              <a:buNone/>
            </a:pPr>
            <a:r>
              <a:rPr lang="en-GB" dirty="0" smtClean="0"/>
              <a:t>How did it contribute to the agricultural sector?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7547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Reach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Area Based Reach: </a:t>
            </a:r>
          </a:p>
          <a:p>
            <a:pPr>
              <a:buNone/>
            </a:pPr>
            <a:r>
              <a:rPr lang="en-GB" dirty="0" smtClean="0"/>
              <a:t>Total Reach:</a:t>
            </a:r>
          </a:p>
          <a:p>
            <a:pPr>
              <a:buNone/>
            </a:pPr>
            <a:r>
              <a:rPr lang="en-GB" dirty="0" smtClean="0"/>
              <a:t>Reaching out to the Farmers: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367988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Financials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Investment: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Return: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75749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Additional 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dirty="0" smtClean="0"/>
              <a:t>If there is any additional information your company would like to share, to back up your claim to be the </a:t>
            </a:r>
            <a:r>
              <a:rPr lang="en-GB" dirty="0" smtClean="0"/>
              <a:t>Best Use of Technology in Agriculture 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Plans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Future Plans that your company wants to share.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Special Recognition/ Awards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100</Words>
  <Application>Microsoft Office PowerPoint</Application>
  <PresentationFormat>On-screen Show (4:3)</PresentationFormat>
  <Paragraphs>20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Company Name &amp; Logo</vt:lpstr>
      <vt:lpstr>Project / Initiative Overview</vt:lpstr>
      <vt:lpstr>Company Overview</vt:lpstr>
      <vt:lpstr>Impact </vt:lpstr>
      <vt:lpstr>Reach</vt:lpstr>
      <vt:lpstr>Financials </vt:lpstr>
      <vt:lpstr>Additional Information</vt:lpstr>
      <vt:lpstr>Future Plans</vt:lpstr>
      <vt:lpstr>Special Recognition/ Awards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 Motors ltd</dc:title>
  <dc:creator>asus</dc:creator>
  <cp:lastModifiedBy>BBF</cp:lastModifiedBy>
  <cp:revision>15</cp:revision>
  <dcterms:created xsi:type="dcterms:W3CDTF">2014-07-20T08:12:27Z</dcterms:created>
  <dcterms:modified xsi:type="dcterms:W3CDTF">2016-02-23T09:41:07Z</dcterms:modified>
</cp:coreProperties>
</file>