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5" r:id="rId4"/>
    <p:sldId id="257" r:id="rId5"/>
    <p:sldId id="266" r:id="rId6"/>
    <p:sldId id="258" r:id="rId7"/>
    <p:sldId id="267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EC5"/>
    <a:srgbClr val="0038B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1153-6B65-48D5-8206-8FF2B7FC8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44A97-9F54-41FF-B5B2-F4EF2D20B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EC7C0-A701-4568-B95C-8F1EF8911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110EE-BA6C-4D2E-B452-5167ECF7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4A114-E3B0-4275-9284-2B7A1A90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1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E494C-4C45-4DF6-B9A3-AB0FEF180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01D9A-4570-4C08-AF9A-496653951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7A1A7-3CC2-4200-B19F-89AEF23EA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30EE7-05D2-48C9-843D-4F4F6D001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3B000-BD96-4F46-9C12-9A7EEC9F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09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D970F-2EDF-4D65-84AF-B8067AD68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D71E7-5003-439F-A4EB-A4C834728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0E037-9CFB-446D-94CA-89A1162C5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19671-E16D-4551-BD99-13AA16D5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5EB82-EBE3-4EE2-AB9C-3458A8259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9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5D69-6F93-4438-A244-7F1372F0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A936-CDDC-4045-98BE-C54B2EBB7C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AF674-A368-49A6-AED9-63EAA750B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4E09A-1AC9-4896-8491-0E2219DD5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460175-1D48-4264-8063-C6F58FFA3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A6A84-7A16-41E8-AEDA-0AE60842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3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F15E8-41F5-4A0C-A723-544F0A538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2AD1E-1334-433B-94F4-4B0451E91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DA9DB-8047-4875-AACD-46AEE00BC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9C3C45-A03A-4AF1-8024-9D91D3F87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1DB0AB-5B1A-45F3-85F0-8025592A2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523723-FC0C-494A-B76D-820933961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984235-9606-4069-9E14-77C44C54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E61A09-82D0-4D15-BFA2-1C031CB7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0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5F03-442D-4B2C-B616-7A28618C2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48E513-89CE-4341-BE76-9B81D4C8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5C31B-7F7A-49AD-B2B9-7FAB48F7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B13DC-F7E8-4B63-B7E8-9D3FEF4EE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521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EEF1FE-7B83-4728-AFF9-0491891C0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C4F8AE-130D-4119-92D6-2271254C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58D27-22BB-4A91-99DB-1FF3977F3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5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0886-402F-4CBF-86F7-1B0956EA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13E04-0B0E-4F70-8C8A-9696D0E5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2C25F-E6FF-4F98-AEFA-28867C8D7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942D4-1608-439C-9D15-2BDC5DD9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1D316-D174-47DE-8528-EA3391582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B8F9F-D72D-4B87-B374-053240CF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0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577F-FC9C-4B26-9679-6CC91B266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0C3443-608F-447B-8942-F51CC2D28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A57C9-AE26-40CB-ACC0-1CA482B25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16068-DA4C-46D2-9BC1-FA82F9DF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8FCF6-B221-4B44-8137-B1F0778EE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611CB-BB24-49FB-9D75-FFAE39513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8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9FFC-56C0-42DF-B18E-D12A43A90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6D014-37EA-417B-B34B-D862D4989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131D6-CE61-4C7B-ADB2-57ED58DF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B7CF6-D4D1-4F1B-B85C-62FF6AAC3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0C131-576C-4EF8-B2DA-9D64FCDC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6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45C10-3997-4D4B-98D6-1D22D2104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AD48C-337E-4BD0-A7E8-85AE21F6D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C5EE1-0467-4B8C-BFF8-366C2FE8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69E2A-CE22-424B-A892-C7CC5A074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F9895-9DFD-431C-BFDF-A0E7ED83E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503E2D-0EB4-438C-B4A6-61E48B38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311C-69FB-47C1-A81A-EB8565737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A83BF-C7FD-4135-A9E9-FEE0DADE0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855-DA19-4891-BFEF-7D72C776AF94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AAD8C-7F4C-446E-AF00-820E56284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D733D-B652-4737-91D6-44D87490B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31461-229F-4432-8AEE-B1E604B5B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8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016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801384" y="1448656"/>
            <a:ext cx="10777591" cy="4890499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D8E725-C430-4750-B5F0-17F277BF30D7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CASE AV</a:t>
            </a:r>
            <a:r>
              <a:rPr lang="en-US" sz="20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 any)</a:t>
            </a:r>
            <a:endParaRPr lang="en-US" sz="20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15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801384" y="1448656"/>
            <a:ext cx="10777591" cy="4890499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945294-F791-4340-AE83-9437BDADB5D0}"/>
              </a:ext>
            </a:extLst>
          </p:cNvPr>
          <p:cNvSpPr txBox="1"/>
          <p:nvPr/>
        </p:nvSpPr>
        <p:spPr>
          <a:xfrm>
            <a:off x="3620588" y="478519"/>
            <a:ext cx="4950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38B1"/>
                </a:solidFill>
              </a:rPr>
              <a:t> CREATIVE </a:t>
            </a:r>
            <a:r>
              <a:rPr lang="en-US" sz="2000" b="1" dirty="0">
                <a:solidFill>
                  <a:srgbClr val="0038B1"/>
                </a:solidFill>
              </a:rPr>
              <a:t>(Not more than 3 Images)</a:t>
            </a:r>
            <a:endParaRPr lang="en-US" sz="3600" b="1" dirty="0">
              <a:solidFill>
                <a:srgbClr val="003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090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605604" y="1465016"/>
            <a:ext cx="10777591" cy="4524315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3EC5"/>
                </a:solidFill>
              </a:rPr>
              <a:t>Organization Name :</a:t>
            </a:r>
          </a:p>
          <a:p>
            <a:r>
              <a:rPr lang="en-US" b="1" dirty="0">
                <a:solidFill>
                  <a:srgbClr val="003EC5"/>
                </a:solidFill>
              </a:rPr>
              <a:t>Brand Name:</a:t>
            </a:r>
          </a:p>
          <a:p>
            <a:r>
              <a:rPr lang="en-US" b="1" dirty="0">
                <a:solidFill>
                  <a:srgbClr val="003EC5"/>
                </a:solidFill>
              </a:rPr>
              <a:t>Category: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rgbClr val="003EC5"/>
                </a:solidFill>
              </a:rPr>
              <a:t>Background: : A concise description of the context of how the FinTech Innovation was designed.</a:t>
            </a:r>
          </a:p>
          <a:p>
            <a:r>
              <a:rPr lang="en-US" b="1" dirty="0">
                <a:solidFill>
                  <a:srgbClr val="FF0000"/>
                </a:solidFill>
              </a:rPr>
              <a:t>(Not more then 200 Words)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A3478-8D1E-4B1B-A1ED-D72808AF8F61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30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605604" y="1465016"/>
            <a:ext cx="10777591" cy="4801314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38B1"/>
                </a:solidFill>
              </a:rPr>
              <a:t>Objectives: : Define specific objectives of the FinTech Innovation in the given word limit and highlight other important factors relative to its success. </a:t>
            </a:r>
          </a:p>
          <a:p>
            <a:r>
              <a:rPr lang="en-US" b="1" dirty="0">
                <a:solidFill>
                  <a:srgbClr val="FF0000"/>
                </a:solidFill>
              </a:rPr>
              <a:t>(Not more then 150 Words)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A3478-8D1E-4B1B-A1ED-D72808AF8F61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35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606174" y="1586501"/>
            <a:ext cx="10818688" cy="4524315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3EC5"/>
                </a:solidFill>
              </a:rPr>
              <a:t>Vision: : What is the long-term vision of this Innovation </a:t>
            </a:r>
            <a:r>
              <a:rPr lang="en-US" b="1" dirty="0">
                <a:solidFill>
                  <a:srgbClr val="FF0000"/>
                </a:solidFill>
              </a:rPr>
              <a:t>(Not more then 100 Words)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4CE791-5EE6-4A82-A048-4E69D424A2A5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90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606174" y="1586501"/>
            <a:ext cx="10818688" cy="4247317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3EC5"/>
                </a:solidFill>
              </a:rPr>
              <a:t>Idea: What was the core idea/concept of the innovation?  </a:t>
            </a:r>
            <a:r>
              <a:rPr lang="en-US" b="1" dirty="0">
                <a:solidFill>
                  <a:srgbClr val="FF0000"/>
                </a:solidFill>
              </a:rPr>
              <a:t>(Not more then 150 Words)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4CE791-5EE6-4A82-A048-4E69D424A2A5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1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669104" y="1613756"/>
            <a:ext cx="10777591" cy="4247317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3EC5"/>
                </a:solidFill>
              </a:rPr>
              <a:t>Execution: Describe the strategy implied and how it was executed. What were the challenges in execution and how were they addressed? </a:t>
            </a:r>
            <a:r>
              <a:rPr lang="en-US" b="1" dirty="0">
                <a:solidFill>
                  <a:srgbClr val="FF0000"/>
                </a:solidFill>
              </a:rPr>
              <a:t>(Not more then 200 Words)</a:t>
            </a: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  <a:p>
            <a:endParaRPr lang="en-US" b="1" dirty="0">
              <a:solidFill>
                <a:srgbClr val="003EC5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6D43E0-0962-4F7B-BC60-FBF5B1C763C3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180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534684" y="1613756"/>
            <a:ext cx="10984216" cy="3970318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38B1"/>
                </a:solidFill>
              </a:rPr>
              <a:t>Value Addition: How has the innovation added  value to the wellbeing of society/organization/nation?</a:t>
            </a:r>
          </a:p>
          <a:p>
            <a:r>
              <a:rPr lang="en-US" b="1" dirty="0">
                <a:solidFill>
                  <a:srgbClr val="FF0000"/>
                </a:solidFill>
              </a:rPr>
              <a:t>(Not more than 150 words)</a:t>
            </a: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  <a:p>
            <a:endParaRPr lang="en-US" b="1" dirty="0">
              <a:solidFill>
                <a:srgbClr val="0038B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104ECB-A03E-4568-ACE4-4A8EECAFE949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124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1AE41A-0140-4949-BB1F-24C55FD2A211}"/>
              </a:ext>
            </a:extLst>
          </p:cNvPr>
          <p:cNvSpPr txBox="1"/>
          <p:nvPr/>
        </p:nvSpPr>
        <p:spPr>
          <a:xfrm>
            <a:off x="788684" y="1613756"/>
            <a:ext cx="10777591" cy="3693319"/>
          </a:xfrm>
          <a:prstGeom prst="rect">
            <a:avLst/>
          </a:prstGeom>
          <a:noFill/>
          <a:ln>
            <a:solidFill>
              <a:srgbClr val="0038B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Result/Impact:</a:t>
            </a:r>
            <a:r>
              <a:rPr lang="en-US" sz="1800" b="1" spc="-235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was/were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the</a:t>
            </a:r>
            <a:r>
              <a:rPr lang="en-US" sz="1800" b="1" spc="-235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result/impact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the</a:t>
            </a:r>
            <a:r>
              <a:rPr lang="en-US" sz="1800" b="1" spc="-235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innovation?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are</a:t>
            </a:r>
            <a:r>
              <a:rPr lang="en-US" sz="1800" b="1" spc="-235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some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the</a:t>
            </a:r>
            <a:r>
              <a:rPr lang="en-US" sz="1800" b="1" spc="-235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measures</a:t>
            </a:r>
            <a:r>
              <a:rPr lang="en-US" sz="1800" b="1" spc="-2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of success?</a:t>
            </a:r>
            <a:r>
              <a:rPr lang="en-US" sz="1800" b="1" spc="-130" dirty="0">
                <a:solidFill>
                  <a:srgbClr val="0038B1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(Not</a:t>
            </a:r>
            <a:r>
              <a:rPr lang="en-US" sz="1800" b="1" spc="-13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more</a:t>
            </a:r>
            <a:r>
              <a:rPr lang="en-US" sz="1800" b="1" spc="-13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than</a:t>
            </a:r>
            <a:r>
              <a:rPr lang="en-US" sz="1800" b="1" spc="-13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150</a:t>
            </a:r>
            <a:r>
              <a:rPr lang="en-US" sz="1800" b="1" spc="-13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words)</a:t>
            </a: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  <a:latin typeface="Trebuchet MS" panose="020B0603020202020204" pitchFamily="34" charset="0"/>
            </a:endParaRPr>
          </a:p>
          <a:p>
            <a:endParaRPr lang="en-US" b="1" dirty="0">
              <a:solidFill>
                <a:srgbClr val="0038B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101E5E-1272-40CC-B7CC-7F8862503AB5}"/>
              </a:ext>
            </a:extLst>
          </p:cNvPr>
          <p:cNvSpPr txBox="1"/>
          <p:nvPr/>
        </p:nvSpPr>
        <p:spPr>
          <a:xfrm>
            <a:off x="4410634" y="591670"/>
            <a:ext cx="3361765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0038B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endParaRPr lang="en-US" sz="3600" b="1" dirty="0">
              <a:solidFill>
                <a:srgbClr val="0038B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51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218</Words>
  <Application>Microsoft Office PowerPoint</Application>
  <PresentationFormat>Widescreen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Anup kumar</dc:creator>
  <cp:lastModifiedBy>Anup kumar</cp:lastModifiedBy>
  <cp:revision>5</cp:revision>
  <dcterms:created xsi:type="dcterms:W3CDTF">2021-09-20T09:34:29Z</dcterms:created>
  <dcterms:modified xsi:type="dcterms:W3CDTF">2021-09-22T07:41:02Z</dcterms:modified>
</cp:coreProperties>
</file>